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bmp" ContentType="image/bmp"/>
  <Override PartName="/ppt/media/image13.bmp" ContentType="image/bmp"/>
  <Override PartName="/ppt/media/image12.bmp" ContentType="image/bmp"/>
  <Override PartName="/ppt/media/image11.bmp" ContentType="image/bmp"/>
  <Override PartName="/ppt/media/image4.bmp" ContentType="image/bmp"/>
  <Override PartName="/ppt/media/image2.png" ContentType="image/png"/>
  <Override PartName="/ppt/media/image3.bmp" ContentType="image/bmp"/>
  <Override PartName="/ppt/media/image1.png" ContentType="image/png"/>
  <Override PartName="/ppt/media/image8.bmp" ContentType="image/bmp"/>
  <Override PartName="/ppt/media/image5.bmp" ContentType="image/bmp"/>
  <Override PartName="/ppt/media/image9.bmp" ContentType="image/bmp"/>
  <Override PartName="/ppt/media/image10.bmp" ContentType="image/bmp"/>
  <Override PartName="/ppt/media/image6.bmp" ContentType="image/bmp"/>
  <Override PartName="/ppt/media/image7.bmp" ContentType="image/bmp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Shape 3"/>
          <p:cNvSpPr txBox="1"/>
          <p:nvPr/>
        </p:nvSpPr>
        <p:spPr>
          <a:xfrm>
            <a:off x="6035040" y="7133040"/>
            <a:ext cx="401256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fld id="{867FB6EB-89D4-451E-AD64-5CAC8FECA00C}" type="slidenum"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bmp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bmp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bmp"/><Relationship Id="rId2" Type="http://schemas.openxmlformats.org/officeDocument/2006/relationships/image" Target="../media/image6.bmp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bmp"/><Relationship Id="rId2" Type="http://schemas.openxmlformats.org/officeDocument/2006/relationships/image" Target="../media/image8.bmp"/><Relationship Id="rId3" Type="http://schemas.openxmlformats.org/officeDocument/2006/relationships/image" Target="../media/image9.bmp"/><Relationship Id="rId4" Type="http://schemas.openxmlformats.org/officeDocument/2006/relationships/image" Target="../media/image10.bmp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bmp"/><Relationship Id="rId2" Type="http://schemas.openxmlformats.org/officeDocument/2006/relationships/image" Target="../media/image12.bmp"/><Relationship Id="rId3" Type="http://schemas.openxmlformats.org/officeDocument/2006/relationships/image" Target="../media/image13.bmp"/><Relationship Id="rId4" Type="http://schemas.openxmlformats.org/officeDocument/2006/relationships/image" Target="../media/image14.bmp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2"/>
          <p:cNvSpPr/>
          <p:nvPr/>
        </p:nvSpPr>
        <p:spPr>
          <a:xfrm>
            <a:off x="504000" y="1373040"/>
            <a:ext cx="9069840" cy="53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Intensity-based matching: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less robust to noise/blurring;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less stable for complex deformations (e.g. projective);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for multimodal image registration.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Fourier domain methods: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be used only up to similarity model;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Feature-based methods: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robust;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be used for complex deformations;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sometimes features can not be found.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504000" y="8640"/>
            <a:ext cx="906984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4400" y="747360"/>
            <a:ext cx="10079280" cy="585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Feature-based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504000" y="1373040"/>
            <a:ext cx="9069840" cy="53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Consists of the following steps: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extraction for both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descriptor (some statistics of feature point proximity) computation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Deformation estimation (usually via RANSAC)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a lot of feature points/descriptors: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Blob detectors: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SIFT (excellent but slow)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SURF (close to SIFT but extremely faster)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BRISK (less accurate but much faster then SURF)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Corner detectors (more simple but less robust):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Harris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Feature/descriptor extraction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1373040"/>
            <a:ext cx="9069840" cy="53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930960" y="1372320"/>
            <a:ext cx="8183880" cy="58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4480" t="0" r="4352" b="18092"/>
          <a:stretch/>
        </p:blipFill>
        <p:spPr>
          <a:xfrm>
            <a:off x="457200" y="1828800"/>
            <a:ext cx="9233280" cy="41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Deformation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40840" y="1688040"/>
            <a:ext cx="4786560" cy="343080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4987440" y="1718280"/>
            <a:ext cx="4789800" cy="34272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463040" y="5048640"/>
            <a:ext cx="3107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difference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5852160" y="5048640"/>
            <a:ext cx="3107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Difference after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04000" y="12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Deformation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463040" y="5048640"/>
            <a:ext cx="3107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difference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852160" y="5048640"/>
            <a:ext cx="3107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Difference after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4000" y="8640"/>
            <a:ext cx="906984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rcRect l="5249" t="3661" r="5819" b="5890"/>
          <a:stretch/>
        </p:blipFill>
        <p:spPr>
          <a:xfrm>
            <a:off x="437760" y="731520"/>
            <a:ext cx="4442040" cy="324432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rcRect l="5845" t="2560" r="6438" b="6164"/>
          <a:stretch/>
        </p:blipFill>
        <p:spPr>
          <a:xfrm>
            <a:off x="5361840" y="731520"/>
            <a:ext cx="4368960" cy="32443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rcRect l="5842" t="2708" r="7069" b="6182"/>
          <a:stretch/>
        </p:blipFill>
        <p:spPr>
          <a:xfrm>
            <a:off x="445680" y="4024080"/>
            <a:ext cx="4387320" cy="32900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4"/>
          <a:srcRect l="5842" t="2708" r="6157" b="6182"/>
          <a:stretch/>
        </p:blipFill>
        <p:spPr>
          <a:xfrm>
            <a:off x="5356080" y="4023360"/>
            <a:ext cx="4387320" cy="32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504000" y="8640"/>
            <a:ext cx="906984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rcRect l="8166" t="6787" r="8387" b="0"/>
          <a:stretch/>
        </p:blipFill>
        <p:spPr>
          <a:xfrm>
            <a:off x="263520" y="756720"/>
            <a:ext cx="9692280" cy="372276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rcRect l="0" t="0" r="8551" b="0"/>
          <a:stretch/>
        </p:blipFill>
        <p:spPr>
          <a:xfrm>
            <a:off x="145080" y="4599720"/>
            <a:ext cx="3272400" cy="253188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rcRect l="0" t="0" r="6468" b="0"/>
          <a:stretch/>
        </p:blipFill>
        <p:spPr>
          <a:xfrm>
            <a:off x="3463920" y="4600080"/>
            <a:ext cx="3272400" cy="251352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rcRect l="0" t="0" r="9434" b="0"/>
          <a:stretch/>
        </p:blipFill>
        <p:spPr>
          <a:xfrm>
            <a:off x="6707160" y="4602960"/>
            <a:ext cx="3190320" cy="254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04000" y="8640"/>
            <a:ext cx="906984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0" t="2746" r="0" b="0"/>
          <a:stretch/>
        </p:blipFill>
        <p:spPr>
          <a:xfrm>
            <a:off x="2022120" y="695520"/>
            <a:ext cx="5787000" cy="327132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rcRect l="0" t="1553" r="0" b="0"/>
          <a:stretch/>
        </p:blipFill>
        <p:spPr>
          <a:xfrm>
            <a:off x="1985760" y="3931920"/>
            <a:ext cx="5915160" cy="339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2016-10-25T15:59:00Z</dcterms:created>
  <dc:creator/>
  <dc:description/>
  <dc:language>en-US</dc:language>
  <cp:lastModifiedBy/>
  <dcterms:modified xsi:type="dcterms:W3CDTF">2016-10-26T11:09:23Z</dcterms:modified>
  <cp:revision>8</cp:revision>
  <dc:subject/>
  <dc:title/>
</cp:coreProperties>
</file>